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League Spartan" pitchFamily="2" charset="77"/>
      <p:regular r:id="rId4"/>
      <p:bold r:id="rId5"/>
    </p:embeddedFont>
    <p:embeddedFont>
      <p:font typeface="Montserrat Bold" pitchFamily="2" charset="77"/>
      <p:regular r:id="rId6"/>
      <p:bold r:id="rId7"/>
    </p:embeddedFont>
    <p:embeddedFont>
      <p:font typeface="TT Interphases Mono" panose="02000506030000020004" pitchFamily="2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81" autoAdjust="0"/>
  </p:normalViewPr>
  <p:slideViewPr>
    <p:cSldViewPr>
      <p:cViewPr varScale="1">
        <p:scale>
          <a:sx n="77" d="100"/>
          <a:sy n="77" d="100"/>
        </p:scale>
        <p:origin x="34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78405" y="3323336"/>
            <a:ext cx="9231747" cy="4935326"/>
          </a:xfrm>
          <a:custGeom>
            <a:avLst/>
            <a:gdLst/>
            <a:ahLst/>
            <a:cxnLst/>
            <a:rect l="l" t="t" r="r" b="b"/>
            <a:pathLst>
              <a:path w="9231747" h="4935326">
                <a:moveTo>
                  <a:pt x="0" y="0"/>
                </a:moveTo>
                <a:lnTo>
                  <a:pt x="9231746" y="0"/>
                </a:lnTo>
                <a:lnTo>
                  <a:pt x="9231746" y="4935326"/>
                </a:lnTo>
                <a:lnTo>
                  <a:pt x="0" y="49353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2727" b="-4432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130164" y="1392478"/>
            <a:ext cx="8027673" cy="1630802"/>
          </a:xfrm>
          <a:custGeom>
            <a:avLst/>
            <a:gdLst/>
            <a:ahLst/>
            <a:cxnLst/>
            <a:rect l="l" t="t" r="r" b="b"/>
            <a:pathLst>
              <a:path w="8027673" h="1630802">
                <a:moveTo>
                  <a:pt x="0" y="0"/>
                </a:moveTo>
                <a:lnTo>
                  <a:pt x="8027672" y="0"/>
                </a:lnTo>
                <a:lnTo>
                  <a:pt x="8027672" y="1630802"/>
                </a:lnTo>
                <a:lnTo>
                  <a:pt x="0" y="16308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85" b="-968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439333" y="8524710"/>
            <a:ext cx="3409334" cy="1114590"/>
          </a:xfrm>
          <a:custGeom>
            <a:avLst/>
            <a:gdLst/>
            <a:ahLst/>
            <a:cxnLst/>
            <a:rect l="l" t="t" r="r" b="b"/>
            <a:pathLst>
              <a:path w="3409334" h="1114590">
                <a:moveTo>
                  <a:pt x="0" y="0"/>
                </a:moveTo>
                <a:lnTo>
                  <a:pt x="3409334" y="0"/>
                </a:lnTo>
                <a:lnTo>
                  <a:pt x="3409334" y="1114589"/>
                </a:lnTo>
                <a:lnTo>
                  <a:pt x="0" y="11145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01479" y="281194"/>
            <a:ext cx="2445886" cy="1222943"/>
          </a:xfrm>
          <a:custGeom>
            <a:avLst/>
            <a:gdLst/>
            <a:ahLst/>
            <a:cxnLst/>
            <a:rect l="l" t="t" r="r" b="b"/>
            <a:pathLst>
              <a:path w="2445886" h="1222943">
                <a:moveTo>
                  <a:pt x="0" y="0"/>
                </a:moveTo>
                <a:lnTo>
                  <a:pt x="2445886" y="0"/>
                </a:lnTo>
                <a:lnTo>
                  <a:pt x="2445886" y="1222943"/>
                </a:lnTo>
                <a:lnTo>
                  <a:pt x="0" y="12229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39206" y="471221"/>
            <a:ext cx="1040189" cy="1032916"/>
          </a:xfrm>
          <a:custGeom>
            <a:avLst/>
            <a:gdLst/>
            <a:ahLst/>
            <a:cxnLst/>
            <a:rect l="l" t="t" r="r" b="b"/>
            <a:pathLst>
              <a:path w="1040189" h="1032916">
                <a:moveTo>
                  <a:pt x="0" y="0"/>
                </a:moveTo>
                <a:lnTo>
                  <a:pt x="1040188" y="0"/>
                </a:lnTo>
                <a:lnTo>
                  <a:pt x="1040188" y="1032916"/>
                </a:lnTo>
                <a:lnTo>
                  <a:pt x="0" y="10329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3633" t="-14434" r="-13983" b="-1408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304392" y="990600"/>
            <a:ext cx="12023378" cy="294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6"/>
              </a:lnSpc>
            </a:pPr>
            <a:r>
              <a:rPr lang="en-US" sz="175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(An Initiative of Government of India, Ministry of Finance , Department of Financial Services)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58924" y="339398"/>
            <a:ext cx="14514314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dirty="0">
                <a:solidFill>
                  <a:srgbClr val="E92A2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PSBs Hackathon Series 2026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712906" y="2894674"/>
            <a:ext cx="2862189" cy="428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2"/>
              </a:lnSpc>
            </a:pPr>
            <a:r>
              <a:rPr lang="en-US" sz="2437">
                <a:solidFill>
                  <a:srgbClr val="000000"/>
                </a:solidFill>
                <a:latin typeface="TT Interphases Mono"/>
                <a:ea typeface="TT Interphases Mono"/>
                <a:cs typeface="TT Interphases Mono"/>
                <a:sym typeface="TT Interphases Mono"/>
              </a:rPr>
              <a:t>PRESENTS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697181"/>
            <a:chOff x="0" y="0"/>
            <a:chExt cx="4816593" cy="4469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446994"/>
            </a:xfrm>
            <a:custGeom>
              <a:avLst/>
              <a:gdLst/>
              <a:ahLst/>
              <a:cxnLst/>
              <a:rect l="l" t="t" r="r" b="b"/>
              <a:pathLst>
                <a:path w="4816592" h="446994">
                  <a:moveTo>
                    <a:pt x="0" y="0"/>
                  </a:moveTo>
                  <a:lnTo>
                    <a:pt x="4816592" y="0"/>
                  </a:lnTo>
                  <a:lnTo>
                    <a:pt x="4816592" y="446994"/>
                  </a:lnTo>
                  <a:lnTo>
                    <a:pt x="0" y="44699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85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662574" y="122606"/>
            <a:ext cx="3497653" cy="1540119"/>
          </a:xfrm>
          <a:custGeom>
            <a:avLst/>
            <a:gdLst/>
            <a:ahLst/>
            <a:cxnLst/>
            <a:rect l="l" t="t" r="r" b="b"/>
            <a:pathLst>
              <a:path w="3497653" h="1540119">
                <a:moveTo>
                  <a:pt x="0" y="0"/>
                </a:moveTo>
                <a:lnTo>
                  <a:pt x="3497653" y="0"/>
                </a:lnTo>
                <a:lnTo>
                  <a:pt x="3497653" y="1540119"/>
                </a:lnTo>
                <a:lnTo>
                  <a:pt x="0" y="15401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230" t="-89762" r="-26367" b="-156792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969852" y="588904"/>
            <a:ext cx="5022437" cy="749179"/>
            <a:chOff x="0" y="0"/>
            <a:chExt cx="6696583" cy="998906"/>
          </a:xfrm>
        </p:grpSpPr>
        <p:sp>
          <p:nvSpPr>
            <p:cNvPr id="7" name="Freeform 7" descr="A red blue and white logo  Description automatically generated"/>
            <p:cNvSpPr/>
            <p:nvPr/>
          </p:nvSpPr>
          <p:spPr>
            <a:xfrm>
              <a:off x="0" y="0"/>
              <a:ext cx="6696583" cy="998855"/>
            </a:xfrm>
            <a:custGeom>
              <a:avLst/>
              <a:gdLst/>
              <a:ahLst/>
              <a:cxnLst/>
              <a:rect l="l" t="t" r="r" b="b"/>
              <a:pathLst>
                <a:path w="6696583" h="998855">
                  <a:moveTo>
                    <a:pt x="0" y="0"/>
                  </a:moveTo>
                  <a:lnTo>
                    <a:pt x="6696583" y="0"/>
                  </a:lnTo>
                  <a:lnTo>
                    <a:pt x="6696583" y="998855"/>
                  </a:lnTo>
                  <a:lnTo>
                    <a:pt x="0" y="998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5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3163313" y="523697"/>
            <a:ext cx="2690517" cy="879592"/>
          </a:xfrm>
          <a:custGeom>
            <a:avLst/>
            <a:gdLst/>
            <a:ahLst/>
            <a:cxnLst/>
            <a:rect l="l" t="t" r="r" b="b"/>
            <a:pathLst>
              <a:path w="2690517" h="879592">
                <a:moveTo>
                  <a:pt x="0" y="0"/>
                </a:moveTo>
                <a:lnTo>
                  <a:pt x="2690518" y="0"/>
                </a:lnTo>
                <a:lnTo>
                  <a:pt x="2690518" y="879593"/>
                </a:lnTo>
                <a:lnTo>
                  <a:pt x="0" y="8795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01479" y="281194"/>
            <a:ext cx="2445886" cy="1222943"/>
          </a:xfrm>
          <a:custGeom>
            <a:avLst/>
            <a:gdLst/>
            <a:ahLst/>
            <a:cxnLst/>
            <a:rect l="l" t="t" r="r" b="b"/>
            <a:pathLst>
              <a:path w="2445886" h="1222943">
                <a:moveTo>
                  <a:pt x="0" y="0"/>
                </a:moveTo>
                <a:lnTo>
                  <a:pt x="2445886" y="0"/>
                </a:lnTo>
                <a:lnTo>
                  <a:pt x="2445886" y="1222943"/>
                </a:lnTo>
                <a:lnTo>
                  <a:pt x="0" y="12229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739206" y="471221"/>
            <a:ext cx="1040189" cy="1032916"/>
          </a:xfrm>
          <a:custGeom>
            <a:avLst/>
            <a:gdLst/>
            <a:ahLst/>
            <a:cxnLst/>
            <a:rect l="l" t="t" r="r" b="b"/>
            <a:pathLst>
              <a:path w="1040189" h="1032916">
                <a:moveTo>
                  <a:pt x="0" y="0"/>
                </a:moveTo>
                <a:lnTo>
                  <a:pt x="1040188" y="0"/>
                </a:lnTo>
                <a:lnTo>
                  <a:pt x="1040188" y="1032916"/>
                </a:lnTo>
                <a:lnTo>
                  <a:pt x="0" y="10329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3633" t="-14434" r="-13983" b="-14081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</Words>
  <Application>Microsoft Macintosh PowerPoint</Application>
  <PresentationFormat>Custom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Calibri</vt:lpstr>
      <vt:lpstr>League Spartan</vt:lpstr>
      <vt:lpstr>Montserrat Bold</vt:lpstr>
      <vt:lpstr>TT Interphases Mono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IDEA TITLE</dc:title>
  <cp:lastModifiedBy>207_Om_Lanke</cp:lastModifiedBy>
  <cp:revision>4</cp:revision>
  <dcterms:created xsi:type="dcterms:W3CDTF">2006-08-16T00:00:00Z</dcterms:created>
  <dcterms:modified xsi:type="dcterms:W3CDTF">2026-06-30T07:45:07Z</dcterms:modified>
  <dc:identifier>DAHCOoBRAO4</dc:identifier>
</cp:coreProperties>
</file>